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96B64-0ECA-47AD-8966-E782951A8C9C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0B6A0-0A9B-4EC4-8DCC-4730342B13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33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95833298dd_6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5" name="Google Shape;155;g195833298dd_6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22700" rIns="45425" bIns="22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2138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2" name="Google Shape;642;p14:notes"/>
          <p:cNvSpPr txBox="1">
            <a:spLocks noGrp="1"/>
          </p:cNvSpPr>
          <p:nvPr>
            <p:ph type="body" idx="1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525" tIns="53750" rIns="107525" bIns="537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/>
          </a:p>
        </p:txBody>
      </p:sp>
      <p:sp>
        <p:nvSpPr>
          <p:cNvPr id="643" name="Google Shape;643;p14:notes"/>
          <p:cNvSpPr txBox="1">
            <a:spLocks noGrp="1"/>
          </p:cNvSpPr>
          <p:nvPr>
            <p:ph type="sldNum" idx="12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525" tIns="53750" rIns="107525" bIns="537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it-I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30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5822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666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5108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g195833298dd_6_67"/>
          <p:cNvSpPr txBox="1">
            <a:spLocks noGrp="1"/>
          </p:cNvSpPr>
          <p:nvPr>
            <p:ph type="title"/>
          </p:nvPr>
        </p:nvSpPr>
        <p:spPr>
          <a:xfrm>
            <a:off x="574400" y="2519600"/>
            <a:ext cx="11043200" cy="20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575" tIns="41575" rIns="41575" bIns="415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●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○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■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●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○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■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●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○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■"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g195833298dd_6_6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10" name="Google Shape;10;g195833298dd_6_67"/>
          <p:cNvPicPr preferRelativeResize="0"/>
          <p:nvPr/>
        </p:nvPicPr>
        <p:blipFill rotWithShape="1">
          <a:blip r:embed="rId2">
            <a:alphaModFix/>
          </a:blip>
          <a:srcRect r="21544" b="42303"/>
          <a:stretch/>
        </p:blipFill>
        <p:spPr>
          <a:xfrm>
            <a:off x="2307245" y="161772"/>
            <a:ext cx="6876252" cy="10297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102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72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006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490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754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99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73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73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BA9C5-87E6-4FF9-91FB-C27A82FEDA51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F3F16-B8A6-4534-963E-17598C3F0B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488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il@mail.i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95833298dd_6_110"/>
          <p:cNvSpPr/>
          <p:nvPr/>
        </p:nvSpPr>
        <p:spPr>
          <a:xfrm>
            <a:off x="2160364" y="127071"/>
            <a:ext cx="7024000" cy="1270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55433" tIns="55433" rIns="55433" bIns="55433" anchor="ctr" anchorCtr="0">
            <a:noAutofit/>
          </a:bodyPr>
          <a:lstStyle/>
          <a:p>
            <a:pPr>
              <a:buClr>
                <a:srgbClr val="000000"/>
              </a:buClr>
              <a:buSzPts val="600"/>
            </a:pPr>
            <a:endParaRPr sz="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9" name="Google Shape;159;g195833298dd_6_110"/>
          <p:cNvCxnSpPr/>
          <p:nvPr/>
        </p:nvCxnSpPr>
        <p:spPr>
          <a:xfrm rot="10800000" flipH="1">
            <a:off x="2195409" y="3675393"/>
            <a:ext cx="7798000" cy="15600"/>
          </a:xfrm>
          <a:prstGeom prst="straightConnector1">
            <a:avLst/>
          </a:prstGeom>
          <a:noFill/>
          <a:ln w="38100" cap="flat" cmpd="sng">
            <a:solidFill>
              <a:srgbClr val="A61C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0" name="Google Shape;160;g195833298dd_6_110"/>
          <p:cNvCxnSpPr/>
          <p:nvPr/>
        </p:nvCxnSpPr>
        <p:spPr>
          <a:xfrm rot="10800000" flipH="1">
            <a:off x="2194452" y="4722467"/>
            <a:ext cx="7798000" cy="15600"/>
          </a:xfrm>
          <a:prstGeom prst="straightConnector1">
            <a:avLst/>
          </a:prstGeom>
          <a:noFill/>
          <a:ln w="38100" cap="flat" cmpd="sng">
            <a:solidFill>
              <a:srgbClr val="A61C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2" name="Google Shape;162;g195833298dd_6_110"/>
          <p:cNvSpPr txBox="1"/>
          <p:nvPr/>
        </p:nvSpPr>
        <p:spPr>
          <a:xfrm>
            <a:off x="2498848" y="1613588"/>
            <a:ext cx="7200000" cy="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5433" tIns="55433" rIns="55433" bIns="55433" anchor="t" anchorCtr="0">
            <a:noAutofit/>
          </a:bodyPr>
          <a:lstStyle/>
          <a:p>
            <a:pPr algn="ctr">
              <a:spcBef>
                <a:spcPts val="400"/>
              </a:spcBef>
              <a:buClr>
                <a:srgbClr val="000000"/>
              </a:buClr>
              <a:buSzPts val="900"/>
            </a:pPr>
            <a:r>
              <a:rPr lang="it-IT" sz="1200" b="1" dirty="0">
                <a:solidFill>
                  <a:srgbClr val="66666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  <a:sym typeface="Arial"/>
              </a:rPr>
              <a:t>Società di appartenenza</a:t>
            </a:r>
            <a:endParaRPr sz="1200" b="1" dirty="0">
              <a:solidFill>
                <a:srgbClr val="666666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  <a:sym typeface="Arial"/>
            </a:endParaRPr>
          </a:p>
        </p:txBody>
      </p:sp>
      <p:sp>
        <p:nvSpPr>
          <p:cNvPr id="163" name="Google Shape;163;g195833298dd_6_110"/>
          <p:cNvSpPr txBox="1"/>
          <p:nvPr/>
        </p:nvSpPr>
        <p:spPr>
          <a:xfrm>
            <a:off x="1922904" y="4997755"/>
            <a:ext cx="8347176" cy="36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5433" tIns="55433" rIns="55433" bIns="55433" anchor="t" anchorCtr="0">
            <a:spAutoFit/>
          </a:bodyPr>
          <a:lstStyle/>
          <a:p>
            <a:pPr lvl="0" algn="ctr">
              <a:lnSpc>
                <a:spcPct val="90000"/>
              </a:lnSpc>
              <a:buSzPts val="1600"/>
            </a:pPr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NOME E COGNOME RELATORE</a:t>
            </a:r>
            <a:endParaRPr lang="it-IT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Google Shape;115;p1"/>
          <p:cNvSpPr/>
          <p:nvPr/>
        </p:nvSpPr>
        <p:spPr>
          <a:xfrm>
            <a:off x="1922905" y="2286308"/>
            <a:ext cx="8347175" cy="1054995"/>
          </a:xfrm>
          <a:prstGeom prst="roundRect">
            <a:avLst>
              <a:gd name="adj" fmla="val 16667"/>
            </a:avLst>
          </a:prstGeom>
          <a:solidFill>
            <a:srgbClr val="B11317"/>
          </a:solidFill>
          <a:ln>
            <a:noFill/>
          </a:ln>
        </p:spPr>
        <p:txBody>
          <a:bodyPr spcFirstLastPara="1" wrap="square" lIns="61600" tIns="61600" rIns="61600" bIns="61600" anchor="ctr" anchorCtr="0">
            <a:noAutofit/>
          </a:bodyPr>
          <a:lstStyle/>
          <a:p>
            <a:pPr algn="ctr">
              <a:spcAft>
                <a:spcPts val="1200"/>
              </a:spcAft>
              <a:buClr>
                <a:srgbClr val="000000"/>
              </a:buClr>
              <a:buSzPts val="1100"/>
            </a:pPr>
            <a:r>
              <a:rPr lang="it-IT" sz="20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TITOLO DELL’EVENTO</a:t>
            </a:r>
            <a:endParaRPr sz="2000" b="1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Roboto"/>
              <a:sym typeface="Roboto"/>
            </a:endParaRPr>
          </a:p>
          <a:p>
            <a:pPr algn="ctr">
              <a:buClr>
                <a:srgbClr val="000000"/>
              </a:buClr>
              <a:buSzPts val="1100"/>
            </a:pPr>
            <a:r>
              <a:rPr lang="it-IT" sz="14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Luogo, data</a:t>
            </a:r>
            <a:endParaRPr sz="1400" b="1" i="1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Roboto"/>
              <a:sym typeface="Roboto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308" y="238868"/>
            <a:ext cx="6589438" cy="900000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2204528" y="3946078"/>
            <a:ext cx="779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600"/>
            </a:pPr>
            <a:r>
              <a:rPr lang="it-IT" sz="2000" b="1" dirty="0"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Eventuale punto all’</a:t>
            </a:r>
            <a:r>
              <a:rPr lang="it-IT" sz="2000" b="1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Odg</a:t>
            </a:r>
            <a:r>
              <a:rPr lang="it-IT" sz="2000" b="1" dirty="0">
                <a:highlight>
                  <a:schemeClr val="lt1"/>
                </a:highlight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 </a:t>
            </a:r>
          </a:p>
        </p:txBody>
      </p:sp>
      <p:cxnSp>
        <p:nvCxnSpPr>
          <p:cNvPr id="7" name="Connettore diritto 6"/>
          <p:cNvCxnSpPr/>
          <p:nvPr/>
        </p:nvCxnSpPr>
        <p:spPr>
          <a:xfrm flipH="1">
            <a:off x="8753475" y="316427"/>
            <a:ext cx="152400" cy="648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/>
          <p:cNvCxnSpPr/>
          <p:nvPr/>
        </p:nvCxnSpPr>
        <p:spPr>
          <a:xfrm flipH="1">
            <a:off x="8696325" y="316427"/>
            <a:ext cx="152400" cy="648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9096375" y="316427"/>
            <a:ext cx="9525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ALTRI LOGHI IST.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639BC3A-0116-495C-86C1-0AF056350C68}"/>
              </a:ext>
            </a:extLst>
          </p:cNvPr>
          <p:cNvSpPr txBox="1"/>
          <p:nvPr/>
        </p:nvSpPr>
        <p:spPr>
          <a:xfrm>
            <a:off x="4206239" y="5773783"/>
            <a:ext cx="3796938" cy="6848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b="1" dirty="0">
                <a:solidFill>
                  <a:schemeClr val="bg1"/>
                </a:solidFill>
              </a:rPr>
              <a:t>Inserimento del logo della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società di appartenenza</a:t>
            </a:r>
            <a:endParaRPr lang="it-IT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3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4347" y="225768"/>
            <a:ext cx="10360880" cy="571096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22764" algn="r">
              <a:lnSpc>
                <a:spcPct val="100000"/>
              </a:lnSpc>
              <a:spcBef>
                <a:spcPts val="133"/>
              </a:spcBef>
            </a:pPr>
            <a:r>
              <a:rPr lang="it-IT" sz="2000" spc="7" dirty="0">
                <a:latin typeface="Roboto" panose="020B0604020202020204" charset="0"/>
                <a:ea typeface="Roboto" panose="020B0604020202020204" charset="0"/>
              </a:rPr>
              <a:t>Titolo generale</a:t>
            </a:r>
            <a:endParaRPr sz="2000" spc="-20" dirty="0">
              <a:latin typeface="Roboto" panose="020B0604020202020204" charset="0"/>
              <a:ea typeface="Roboto" panose="020B0604020202020204" charset="0"/>
            </a:endParaRPr>
          </a:p>
          <a:p>
            <a:pPr marL="122764" algn="r">
              <a:lnSpc>
                <a:spcPct val="100000"/>
              </a:lnSpc>
              <a:spcBef>
                <a:spcPts val="7"/>
              </a:spcBef>
            </a:pPr>
            <a:r>
              <a:rPr lang="it-IT" sz="1600" i="1" spc="73" dirty="0">
                <a:solidFill>
                  <a:srgbClr val="999999"/>
                </a:solidFill>
                <a:latin typeface="Roboto" panose="020B0604020202020204" charset="0"/>
                <a:ea typeface="Roboto" panose="020B0604020202020204" charset="0"/>
                <a:cs typeface="Roboto Cn"/>
              </a:rPr>
              <a:t>Titolo slide</a:t>
            </a:r>
            <a:endParaRPr sz="1600" dirty="0">
              <a:latin typeface="Roboto" panose="020B0604020202020204" charset="0"/>
              <a:ea typeface="Roboto" panose="020B0604020202020204" charset="0"/>
              <a:cs typeface="Roboto C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8734" y="156560"/>
            <a:ext cx="886460" cy="711200"/>
          </a:xfrm>
          <a:custGeom>
            <a:avLst/>
            <a:gdLst/>
            <a:ahLst/>
            <a:cxnLst/>
            <a:rect l="l" t="t" r="r" b="b"/>
            <a:pathLst>
              <a:path w="664844" h="533400">
                <a:moveTo>
                  <a:pt x="575948" y="533099"/>
                </a:moveTo>
                <a:lnTo>
                  <a:pt x="88851" y="533099"/>
                </a:lnTo>
                <a:lnTo>
                  <a:pt x="54266" y="526117"/>
                </a:lnTo>
                <a:lnTo>
                  <a:pt x="26024" y="507075"/>
                </a:lnTo>
                <a:lnTo>
                  <a:pt x="6982" y="478833"/>
                </a:lnTo>
                <a:lnTo>
                  <a:pt x="0" y="444248"/>
                </a:lnTo>
                <a:lnTo>
                  <a:pt x="0" y="88851"/>
                </a:lnTo>
                <a:lnTo>
                  <a:pt x="6982" y="54266"/>
                </a:lnTo>
                <a:lnTo>
                  <a:pt x="26024" y="26024"/>
                </a:lnTo>
                <a:lnTo>
                  <a:pt x="54266" y="6982"/>
                </a:lnTo>
                <a:lnTo>
                  <a:pt x="88851" y="0"/>
                </a:lnTo>
                <a:lnTo>
                  <a:pt x="575948" y="0"/>
                </a:lnTo>
                <a:lnTo>
                  <a:pt x="625243" y="14928"/>
                </a:lnTo>
                <a:lnTo>
                  <a:pt x="658036" y="54849"/>
                </a:lnTo>
                <a:lnTo>
                  <a:pt x="664799" y="88851"/>
                </a:lnTo>
                <a:lnTo>
                  <a:pt x="664799" y="444248"/>
                </a:lnTo>
                <a:lnTo>
                  <a:pt x="657817" y="478833"/>
                </a:lnTo>
                <a:lnTo>
                  <a:pt x="638775" y="507075"/>
                </a:lnTo>
                <a:lnTo>
                  <a:pt x="610533" y="526117"/>
                </a:lnTo>
                <a:lnTo>
                  <a:pt x="575948" y="533099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587887" y="278281"/>
            <a:ext cx="228600" cy="427532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667" b="1" dirty="0">
                <a:solidFill>
                  <a:srgbClr val="FFFFFF"/>
                </a:solidFill>
                <a:latin typeface="Roboto"/>
                <a:cs typeface="Roboto"/>
              </a:rPr>
              <a:t>1</a:t>
            </a:r>
            <a:endParaRPr sz="2667">
              <a:latin typeface="Roboto"/>
              <a:cs typeface="Robo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995312"/>
            <a:ext cx="12192000" cy="904240"/>
            <a:chOff x="0" y="725053"/>
            <a:chExt cx="9144000" cy="678180"/>
          </a:xfrm>
        </p:grpSpPr>
        <p:sp>
          <p:nvSpPr>
            <p:cNvPr id="7" name="object 7"/>
            <p:cNvSpPr/>
            <p:nvPr/>
          </p:nvSpPr>
          <p:spPr>
            <a:xfrm>
              <a:off x="155879" y="729816"/>
              <a:ext cx="8907145" cy="14604"/>
            </a:xfrm>
            <a:custGeom>
              <a:avLst/>
              <a:gdLst/>
              <a:ahLst/>
              <a:cxnLst/>
              <a:rect l="l" t="t" r="r" b="b"/>
              <a:pathLst>
                <a:path w="8907145" h="14604">
                  <a:moveTo>
                    <a:pt x="0" y="14099"/>
                  </a:moveTo>
                  <a:lnTo>
                    <a:pt x="8906699" y="0"/>
                  </a:lnTo>
                </a:path>
              </a:pathLst>
            </a:custGeom>
            <a:ln w="9524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 sz="240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784936"/>
              <a:ext cx="9144000" cy="618490"/>
            </a:xfrm>
            <a:custGeom>
              <a:avLst/>
              <a:gdLst/>
              <a:ahLst/>
              <a:cxnLst/>
              <a:rect l="l" t="t" r="r" b="b"/>
              <a:pathLst>
                <a:path w="9144000" h="618490">
                  <a:moveTo>
                    <a:pt x="9143999" y="618120"/>
                  </a:moveTo>
                  <a:lnTo>
                    <a:pt x="0" y="618120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1812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sz="240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047" y="6233999"/>
            <a:ext cx="2609624" cy="389088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82559" y="1341567"/>
            <a:ext cx="11443143" cy="26332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Lorem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ipsum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dolor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sit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amet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consectetur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adipisci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elit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ed do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eiusmod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tempor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600" b="1" spc="-47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incidunt</a:t>
            </a:r>
            <a:r>
              <a:rPr lang="it-IT" sz="1600" b="1" spc="-47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Robo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5019" y="6092012"/>
            <a:ext cx="11877040" cy="18627"/>
          </a:xfrm>
          <a:custGeom>
            <a:avLst/>
            <a:gdLst/>
            <a:ahLst/>
            <a:cxnLst/>
            <a:rect l="l" t="t" r="r" b="b"/>
            <a:pathLst>
              <a:path w="8907780" h="13970">
                <a:moveTo>
                  <a:pt x="0" y="13799"/>
                </a:moveTo>
                <a:lnTo>
                  <a:pt x="8907299" y="0"/>
                </a:lnTo>
              </a:path>
            </a:pathLst>
          </a:custGeom>
          <a:ln w="9524">
            <a:solidFill>
              <a:srgbClr val="666666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21"/>
          <p:cNvSpPr txBox="1"/>
          <p:nvPr/>
        </p:nvSpPr>
        <p:spPr>
          <a:xfrm>
            <a:off x="374970" y="2157801"/>
            <a:ext cx="11450732" cy="121229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it-IT" sz="1400" b="1" spc="-13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Sim</a:t>
            </a:r>
            <a:r>
              <a:rPr lang="it-IT" sz="1400" b="1" spc="-13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400" b="1" spc="-13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faccus</a:t>
            </a:r>
            <a:r>
              <a:rPr lang="it-IT" sz="1400" b="1" spc="-13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400" b="1" spc="-13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archici</a:t>
            </a:r>
            <a:r>
              <a:rPr lang="it-IT" sz="1400" b="1" spc="-13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400" b="1" spc="-13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moditione</a:t>
            </a:r>
            <a:r>
              <a:rPr lang="it-IT" sz="1400" b="1" spc="-13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400" b="1" spc="-13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vent</a:t>
            </a:r>
            <a:endParaRPr lang="it-IT" sz="1400" b="1" spc="-13" dirty="0">
              <a:latin typeface="Verdana" panose="020B0604030504040204" pitchFamily="34" charset="0"/>
              <a:ea typeface="Verdana" panose="020B0604030504040204" pitchFamily="34" charset="0"/>
              <a:cs typeface="Roboto"/>
            </a:endParaRPr>
          </a:p>
          <a:p>
            <a:pPr marL="16933">
              <a:spcBef>
                <a:spcPts val="133"/>
              </a:spcBef>
            </a:pPr>
            <a:endParaRPr lang="it-IT" sz="1200" spc="-13" dirty="0">
              <a:latin typeface="Verdana" panose="020B0604030504040204" pitchFamily="34" charset="0"/>
              <a:ea typeface="Verdana" panose="020B0604030504040204" pitchFamily="34" charset="0"/>
              <a:cs typeface="Roboto"/>
            </a:endParaRPr>
          </a:p>
          <a:p>
            <a:pPr marL="16933">
              <a:spcBef>
                <a:spcPts val="133"/>
              </a:spcBef>
            </a:pP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Consequi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quae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nem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eos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aceptae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nonse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dolorer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uptatiatur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aces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cuptamque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atque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consequ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iantione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voluptiat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es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seque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sequae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endiand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andusam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que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nati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cum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alit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omnimintium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fugitas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eium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la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que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comnitatem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eum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eos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seque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pro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ommolores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ex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ent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qui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simus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etur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omnihiliquas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ducipsa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nonsectores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et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ommoluptur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maximpo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ratur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,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ulliquatis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endem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untist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liquam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vollore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debit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rerions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endiori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busdandae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acerciis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expliam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landae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pra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doluptia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sinum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sunt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omnis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nos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aciet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ut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quidem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 </a:t>
            </a:r>
            <a:r>
              <a:rPr lang="it-IT" sz="1200" dirty="0" err="1">
                <a:latin typeface="Verdana" panose="020B0604030504040204" pitchFamily="34" charset="0"/>
                <a:ea typeface="Verdana" panose="020B0604030504040204" pitchFamily="34" charset="0"/>
                <a:cs typeface="Roboto"/>
              </a:rPr>
              <a:t>ipist</a:t>
            </a:r>
            <a:endParaRPr sz="1200" dirty="0">
              <a:latin typeface="Verdana" panose="020B0604030504040204" pitchFamily="34" charset="0"/>
              <a:ea typeface="Verdana" panose="020B0604030504040204" pitchFamily="34" charset="0"/>
              <a:cs typeface="Roboto"/>
            </a:endParaRPr>
          </a:p>
        </p:txBody>
      </p:sp>
      <p:sp>
        <p:nvSpPr>
          <p:cNvPr id="51" name="Rettangolo 50"/>
          <p:cNvSpPr>
            <a:spLocks noChangeAspect="1"/>
          </p:cNvSpPr>
          <p:nvPr/>
        </p:nvSpPr>
        <p:spPr>
          <a:xfrm>
            <a:off x="838200" y="3824690"/>
            <a:ext cx="4352480" cy="19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3" name="CasellaDiTesto 52"/>
          <p:cNvSpPr txBox="1"/>
          <p:nvPr/>
        </p:nvSpPr>
        <p:spPr>
          <a:xfrm>
            <a:off x="942975" y="4695825"/>
            <a:ext cx="4143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IMMAGINE</a:t>
            </a:r>
          </a:p>
        </p:txBody>
      </p:sp>
      <p:sp>
        <p:nvSpPr>
          <p:cNvPr id="54" name="Rettangolo 53"/>
          <p:cNvSpPr>
            <a:spLocks noChangeAspect="1"/>
          </p:cNvSpPr>
          <p:nvPr/>
        </p:nvSpPr>
        <p:spPr>
          <a:xfrm>
            <a:off x="7010400" y="3824690"/>
            <a:ext cx="4352480" cy="19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5" name="CasellaDiTesto 54"/>
          <p:cNvSpPr txBox="1"/>
          <p:nvPr/>
        </p:nvSpPr>
        <p:spPr>
          <a:xfrm>
            <a:off x="7115175" y="4695825"/>
            <a:ext cx="4143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IMMAGINE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E297C3D1-3C02-45E0-8E55-BB469B4C6F96}"/>
              </a:ext>
            </a:extLst>
          </p:cNvPr>
          <p:cNvSpPr txBox="1"/>
          <p:nvPr/>
        </p:nvSpPr>
        <p:spPr>
          <a:xfrm>
            <a:off x="10197738" y="6260287"/>
            <a:ext cx="1567539" cy="37702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Inserimento del logo della</a:t>
            </a:r>
          </a:p>
          <a:p>
            <a:pPr algn="ctr"/>
            <a:r>
              <a:rPr lang="it-I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società di appartenenza</a:t>
            </a:r>
            <a:endParaRPr lang="it-IT" sz="8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508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6" name="Google Shape;646;p14"/>
          <p:cNvCxnSpPr/>
          <p:nvPr/>
        </p:nvCxnSpPr>
        <p:spPr>
          <a:xfrm rot="10800000" flipH="1">
            <a:off x="1772391" y="3418039"/>
            <a:ext cx="8640000" cy="200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48" name="Google Shape;648;p14"/>
          <p:cNvSpPr txBox="1"/>
          <p:nvPr/>
        </p:nvSpPr>
        <p:spPr>
          <a:xfrm>
            <a:off x="1807730" y="2293322"/>
            <a:ext cx="8577600" cy="4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lnSpc>
                <a:spcPct val="75000"/>
              </a:lnSpc>
              <a:buClr>
                <a:srgbClr val="000000"/>
              </a:buClr>
              <a:buSzPts val="2600"/>
            </a:pPr>
            <a:r>
              <a:rPr lang="it-IT" sz="2800" b="1" dirty="0">
                <a:solidFill>
                  <a:srgbClr val="666666"/>
                </a:solidFill>
                <a:latin typeface="Verdana" panose="020B0604030504040204" pitchFamily="34" charset="0"/>
                <a:ea typeface="Verdana" panose="020B0604030504040204" pitchFamily="34" charset="0"/>
                <a:cs typeface="Roboto"/>
                <a:sym typeface="Roboto"/>
              </a:rPr>
              <a:t>Grazie per l’attenzione</a:t>
            </a:r>
            <a:endParaRPr sz="2800" b="1" dirty="0">
              <a:solidFill>
                <a:srgbClr val="666666"/>
              </a:solidFill>
              <a:latin typeface="Verdana" panose="020B0604030504040204" pitchFamily="34" charset="0"/>
              <a:ea typeface="Verdana" panose="020B0604030504040204" pitchFamily="34" charset="0"/>
              <a:cs typeface="Roboto"/>
              <a:sym typeface="Roboto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875528" y="3838274"/>
            <a:ext cx="84409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SOCIETA’ DI APPARTENENZA</a:t>
            </a:r>
          </a:p>
          <a:p>
            <a:pPr algn="ctr">
              <a:spcAft>
                <a:spcPts val="1200"/>
              </a:spcAft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mail@mail.it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Telefono</a:t>
            </a:r>
            <a:endParaRPr lang="it-IT" sz="1600" u="sng" dirty="0">
              <a:solidFill>
                <a:srgbClr val="3D85C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Roboto"/>
            </a:endParaRPr>
          </a:p>
        </p:txBody>
      </p:sp>
      <p:cxnSp>
        <p:nvCxnSpPr>
          <p:cNvPr id="12" name="Google Shape;646;p14"/>
          <p:cNvCxnSpPr/>
          <p:nvPr/>
        </p:nvCxnSpPr>
        <p:spPr>
          <a:xfrm rot="10800000" flipH="1">
            <a:off x="1774071" y="5377282"/>
            <a:ext cx="8640000" cy="200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3" name="Immagin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100" y="208735"/>
            <a:ext cx="6589438" cy="900000"/>
          </a:xfrm>
          <a:prstGeom prst="rect">
            <a:avLst/>
          </a:prstGeom>
        </p:spPr>
      </p:pic>
      <p:cxnSp>
        <p:nvCxnSpPr>
          <p:cNvPr id="11" name="Connettore diritto 10"/>
          <p:cNvCxnSpPr/>
          <p:nvPr/>
        </p:nvCxnSpPr>
        <p:spPr>
          <a:xfrm flipH="1">
            <a:off x="8753475" y="316427"/>
            <a:ext cx="152400" cy="648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diritto 15"/>
          <p:cNvCxnSpPr/>
          <p:nvPr/>
        </p:nvCxnSpPr>
        <p:spPr>
          <a:xfrm flipH="1">
            <a:off x="8696325" y="316427"/>
            <a:ext cx="152400" cy="648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/>
          <p:cNvSpPr txBox="1"/>
          <p:nvPr/>
        </p:nvSpPr>
        <p:spPr>
          <a:xfrm>
            <a:off x="9096375" y="316427"/>
            <a:ext cx="9525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ALTRI LOGHI IST.</a:t>
            </a:r>
          </a:p>
        </p:txBody>
      </p:sp>
    </p:spTree>
    <p:extLst>
      <p:ext uri="{BB962C8B-B14F-4D97-AF65-F5344CB8AC3E}">
        <p14:creationId xmlns:p14="http://schemas.microsoft.com/office/powerpoint/2010/main" val="2846009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151</Words>
  <Application>Microsoft Office PowerPoint</Application>
  <PresentationFormat>Widescreen</PresentationFormat>
  <Paragraphs>25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Cn</vt:lpstr>
      <vt:lpstr>Verdana</vt:lpstr>
      <vt:lpstr>Tema di Office</vt:lpstr>
      <vt:lpstr>Presentazione standard di PowerPoint</vt:lpstr>
      <vt:lpstr>Titolo generale Titolo slide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RVEAdmin</dc:creator>
  <cp:lastModifiedBy>ALESSANDRO BUSSO</cp:lastModifiedBy>
  <cp:revision>18</cp:revision>
  <dcterms:created xsi:type="dcterms:W3CDTF">2023-07-05T13:16:26Z</dcterms:created>
  <dcterms:modified xsi:type="dcterms:W3CDTF">2025-05-26T14:17:03Z</dcterms:modified>
</cp:coreProperties>
</file>